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70" r:id="rId14"/>
  </p:sldIdLst>
  <p:sldSz cx="16256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186"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tensornetworks.a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www.tensornetworks.a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www.tensornetworks.ai/"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tensornetworks.ai/"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tensornetworks.ai/"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tensornetworks.a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www.tensornetworks.a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www.tensornetworks.a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www.tensornetworks.a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www.tensornetworks.a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www.tensornetworks.a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www.tensornetworks.a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0" y="38100"/>
            <a:ext cx="16256000" cy="9067800"/>
          </a:xfrm>
          <a:prstGeom prst="rect">
            <a:avLst/>
          </a:prstGeom>
        </p:spPr>
      </p:pic>
      <p:pic>
        <p:nvPicPr>
          <p:cNvPr id="3" name="Picture 2" descr="A black and yellow text with black letters&#10;&#10;AI-generated content may be incorrect.">
            <a:extLst>
              <a:ext uri="{FF2B5EF4-FFF2-40B4-BE49-F238E27FC236}">
                <a16:creationId xmlns:a16="http://schemas.microsoft.com/office/drawing/2014/main" id="{784FC8D1-D7EC-5617-5CC5-54720DB24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9600" y="7924800"/>
            <a:ext cx="2489200" cy="981732"/>
          </a:xfrm>
          <a:prstGeom prst="rect">
            <a:avLst/>
          </a:prstGeom>
        </p:spPr>
      </p:pic>
      <p:sp>
        <p:nvSpPr>
          <p:cNvPr id="4" name="TextBox 3">
            <a:extLst>
              <a:ext uri="{FF2B5EF4-FFF2-40B4-BE49-F238E27FC236}">
                <a16:creationId xmlns:a16="http://schemas.microsoft.com/office/drawing/2014/main" id="{AD316F07-C753-8697-AA8A-B0D361E9E7FB}"/>
              </a:ext>
            </a:extLst>
          </p:cNvPr>
          <p:cNvSpPr txBox="1"/>
          <p:nvPr/>
        </p:nvSpPr>
        <p:spPr>
          <a:xfrm>
            <a:off x="342537" y="8769225"/>
            <a:ext cx="8458200" cy="369332"/>
          </a:xfrm>
          <a:prstGeom prst="rect">
            <a:avLst/>
          </a:prstGeom>
          <a:noFill/>
        </p:spPr>
        <p:txBody>
          <a:bodyPr wrap="square" rtlCol="0">
            <a:spAutoFit/>
          </a:bodyPr>
          <a:lstStyle/>
          <a:p>
            <a:r>
              <a:rPr lang="en-US" dirty="0"/>
              <a:t>2026 Tensor Networks, Inc. All Rights Reserve red. </a:t>
            </a:r>
            <a:r>
              <a:rPr lang="en-US" dirty="0">
                <a:hlinkClick r:id="rId4"/>
              </a:rPr>
              <a:t>www.tensornetworks.ai</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0" y="38100"/>
            <a:ext cx="16256000" cy="9067800"/>
          </a:xfrm>
          <a:prstGeom prst="rect">
            <a:avLst/>
          </a:prstGeom>
        </p:spPr>
      </p:pic>
      <p:pic>
        <p:nvPicPr>
          <p:cNvPr id="3" name="Picture 2" descr="A black and yellow text with black letters&#10;&#10;AI-generated content may be incorrect.">
            <a:extLst>
              <a:ext uri="{FF2B5EF4-FFF2-40B4-BE49-F238E27FC236}">
                <a16:creationId xmlns:a16="http://schemas.microsoft.com/office/drawing/2014/main" id="{963210AB-55AA-8DE1-29EE-0538A98C3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3400" y="304800"/>
            <a:ext cx="2489200" cy="9817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0" y="38100"/>
            <a:ext cx="16256000" cy="9067800"/>
          </a:xfrm>
          <a:prstGeom prst="rect">
            <a:avLst/>
          </a:prstGeom>
        </p:spPr>
      </p:pic>
      <p:pic>
        <p:nvPicPr>
          <p:cNvPr id="3" name="Picture 2" descr="A black and yellow text with black letters&#10;&#10;AI-generated content may be incorrect.">
            <a:extLst>
              <a:ext uri="{FF2B5EF4-FFF2-40B4-BE49-F238E27FC236}">
                <a16:creationId xmlns:a16="http://schemas.microsoft.com/office/drawing/2014/main" id="{1F301831-3C1D-9393-A646-3BBDC095E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3400" y="304800"/>
            <a:ext cx="2489200" cy="981732"/>
          </a:xfrm>
          <a:prstGeom prst="rect">
            <a:avLst/>
          </a:prstGeom>
        </p:spPr>
      </p:pic>
      <p:sp>
        <p:nvSpPr>
          <p:cNvPr id="4" name="TextBox 3">
            <a:extLst>
              <a:ext uri="{FF2B5EF4-FFF2-40B4-BE49-F238E27FC236}">
                <a16:creationId xmlns:a16="http://schemas.microsoft.com/office/drawing/2014/main" id="{DF9A8F79-3708-8781-3C04-C3CED4E269C3}"/>
              </a:ext>
            </a:extLst>
          </p:cNvPr>
          <p:cNvSpPr txBox="1"/>
          <p:nvPr/>
        </p:nvSpPr>
        <p:spPr>
          <a:xfrm>
            <a:off x="342537" y="8769225"/>
            <a:ext cx="8458200" cy="369332"/>
          </a:xfrm>
          <a:prstGeom prst="rect">
            <a:avLst/>
          </a:prstGeom>
          <a:noFill/>
        </p:spPr>
        <p:txBody>
          <a:bodyPr wrap="square" rtlCol="0">
            <a:spAutoFit/>
          </a:bodyPr>
          <a:lstStyle/>
          <a:p>
            <a:r>
              <a:rPr lang="en-US" dirty="0"/>
              <a:t>2026 Tensor Networks, Inc. All Rights Reserve red. </a:t>
            </a:r>
            <a:r>
              <a:rPr lang="en-US" dirty="0">
                <a:hlinkClick r:id="rId4"/>
              </a:rPr>
              <a:t>www.tensornetworks.ai</a:t>
            </a: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0" y="38100"/>
            <a:ext cx="16256000" cy="9067800"/>
          </a:xfrm>
          <a:prstGeom prst="rect">
            <a:avLst/>
          </a:prstGeom>
        </p:spPr>
      </p:pic>
      <p:pic>
        <p:nvPicPr>
          <p:cNvPr id="3" name="Picture 2" descr="A black and yellow text with black letters&#10;&#10;AI-generated content may be incorrect.">
            <a:extLst>
              <a:ext uri="{FF2B5EF4-FFF2-40B4-BE49-F238E27FC236}">
                <a16:creationId xmlns:a16="http://schemas.microsoft.com/office/drawing/2014/main" id="{12075B14-1AC7-3824-3C8F-DE8A1F25AD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3400" y="304800"/>
            <a:ext cx="2489200" cy="981732"/>
          </a:xfrm>
          <a:prstGeom prst="rect">
            <a:avLst/>
          </a:prstGeom>
        </p:spPr>
      </p:pic>
      <p:sp>
        <p:nvSpPr>
          <p:cNvPr id="4" name="TextBox 3">
            <a:extLst>
              <a:ext uri="{FF2B5EF4-FFF2-40B4-BE49-F238E27FC236}">
                <a16:creationId xmlns:a16="http://schemas.microsoft.com/office/drawing/2014/main" id="{0F14A974-0D36-C058-EA7A-643480A882CE}"/>
              </a:ext>
            </a:extLst>
          </p:cNvPr>
          <p:cNvSpPr txBox="1"/>
          <p:nvPr/>
        </p:nvSpPr>
        <p:spPr>
          <a:xfrm>
            <a:off x="342537" y="8769225"/>
            <a:ext cx="8458200" cy="369332"/>
          </a:xfrm>
          <a:prstGeom prst="rect">
            <a:avLst/>
          </a:prstGeom>
          <a:noFill/>
        </p:spPr>
        <p:txBody>
          <a:bodyPr wrap="square" rtlCol="0">
            <a:spAutoFit/>
          </a:bodyPr>
          <a:lstStyle/>
          <a:p>
            <a:r>
              <a:rPr lang="en-US" dirty="0"/>
              <a:t>2026 Tensor Networks, Inc. All Rights Reserve red. </a:t>
            </a:r>
            <a:r>
              <a:rPr lang="en-US" dirty="0">
                <a:hlinkClick r:id="rId4"/>
              </a:rPr>
              <a:t>www.tensornetworks.ai</a:t>
            </a: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yellow text with black letters&#10;&#10;AI-generated content may be incorrect.">
            <a:extLst>
              <a:ext uri="{FF2B5EF4-FFF2-40B4-BE49-F238E27FC236}">
                <a16:creationId xmlns:a16="http://schemas.microsoft.com/office/drawing/2014/main" id="{7C476F48-FC2B-B00A-8F9B-04840061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152400"/>
            <a:ext cx="2489200" cy="981732"/>
          </a:xfrm>
          <a:prstGeom prst="rect">
            <a:avLst/>
          </a:prstGeom>
        </p:spPr>
      </p:pic>
      <p:sp>
        <p:nvSpPr>
          <p:cNvPr id="3" name="TextBox 2">
            <a:extLst>
              <a:ext uri="{FF2B5EF4-FFF2-40B4-BE49-F238E27FC236}">
                <a16:creationId xmlns:a16="http://schemas.microsoft.com/office/drawing/2014/main" id="{61B12EC2-D2A9-2BC9-5234-1FC8FBF7A61E}"/>
              </a:ext>
            </a:extLst>
          </p:cNvPr>
          <p:cNvSpPr txBox="1"/>
          <p:nvPr/>
        </p:nvSpPr>
        <p:spPr>
          <a:xfrm>
            <a:off x="342537" y="8769225"/>
            <a:ext cx="8458200" cy="369332"/>
          </a:xfrm>
          <a:prstGeom prst="rect">
            <a:avLst/>
          </a:prstGeom>
          <a:noFill/>
        </p:spPr>
        <p:txBody>
          <a:bodyPr wrap="square" rtlCol="0">
            <a:spAutoFit/>
          </a:bodyPr>
          <a:lstStyle/>
          <a:p>
            <a:r>
              <a:rPr lang="en-US" dirty="0"/>
              <a:t>2026 Tensor Networks, Inc. All Rights Reserve red. </a:t>
            </a:r>
            <a:r>
              <a:rPr lang="en-US" dirty="0">
                <a:hlinkClick r:id="rId3"/>
              </a:rPr>
              <a:t>www.tensornetworks.ai</a:t>
            </a:r>
            <a:r>
              <a:rPr lang="en-US" dirty="0"/>
              <a:t>  </a:t>
            </a:r>
          </a:p>
        </p:txBody>
      </p:sp>
      <p:sp>
        <p:nvSpPr>
          <p:cNvPr id="4" name="Slide Number Placeholder 3">
            <a:extLst>
              <a:ext uri="{FF2B5EF4-FFF2-40B4-BE49-F238E27FC236}">
                <a16:creationId xmlns:a16="http://schemas.microsoft.com/office/drawing/2014/main" id="{958C8548-F050-5D79-E4AF-DA5AF4B63833}"/>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6" name="TextBox 5">
            <a:extLst>
              <a:ext uri="{FF2B5EF4-FFF2-40B4-BE49-F238E27FC236}">
                <a16:creationId xmlns:a16="http://schemas.microsoft.com/office/drawing/2014/main" id="{EADB0559-E4E5-9186-9C60-C7CBB1D15B13}"/>
              </a:ext>
            </a:extLst>
          </p:cNvPr>
          <p:cNvSpPr txBox="1"/>
          <p:nvPr/>
        </p:nvSpPr>
        <p:spPr>
          <a:xfrm>
            <a:off x="3188063" y="2309842"/>
            <a:ext cx="11225348" cy="4524315"/>
          </a:xfrm>
          <a:prstGeom prst="rect">
            <a:avLst/>
          </a:prstGeom>
          <a:noFill/>
        </p:spPr>
        <p:txBody>
          <a:bodyPr wrap="square">
            <a:spAutoFit/>
          </a:bodyPr>
          <a:lstStyle/>
          <a:p>
            <a:pPr>
              <a:buNone/>
            </a:pPr>
            <a:r>
              <a:rPr lang="en-US" sz="4800" b="1" dirty="0"/>
              <a:t>Thank You for Your Partnership</a:t>
            </a:r>
            <a:r>
              <a:rPr lang="en-US" sz="4800" dirty="0"/>
              <a:t> We look forward to building the future of networking together. Please don't hesitate to reach out with any questions.</a:t>
            </a:r>
          </a:p>
          <a:p>
            <a:pPr>
              <a:buNone/>
            </a:pPr>
            <a:r>
              <a:rPr lang="en-US" sz="4800" b="1" dirty="0"/>
              <a:t>Tensor Networks, Inc.</a:t>
            </a:r>
            <a:r>
              <a:rPr lang="en-US" sz="4800" dirty="0"/>
              <a:t> </a:t>
            </a:r>
            <a:r>
              <a:rPr lang="en-US" sz="4800" b="1" dirty="0"/>
              <a:t>Contact Us:</a:t>
            </a:r>
            <a:r>
              <a:rPr lang="en-US" sz="4800" dirty="0"/>
              <a:t> information@tensornetworks.net</a:t>
            </a:r>
          </a:p>
        </p:txBody>
      </p:sp>
    </p:spTree>
    <p:extLst>
      <p:ext uri="{BB962C8B-B14F-4D97-AF65-F5344CB8AC3E}">
        <p14:creationId xmlns:p14="http://schemas.microsoft.com/office/powerpoint/2010/main" val="260031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65731C-5272-F0D0-F693-8A29ED2E57CB}"/>
              </a:ext>
            </a:extLst>
          </p:cNvPr>
          <p:cNvSpPr txBox="1"/>
          <p:nvPr/>
        </p:nvSpPr>
        <p:spPr>
          <a:xfrm>
            <a:off x="2032000" y="1755844"/>
            <a:ext cx="12192000" cy="5632311"/>
          </a:xfrm>
          <a:prstGeom prst="rect">
            <a:avLst/>
          </a:prstGeom>
          <a:noFill/>
        </p:spPr>
        <p:txBody>
          <a:bodyPr wrap="square">
            <a:spAutoFit/>
          </a:bodyPr>
          <a:lstStyle/>
          <a:p>
            <a:pPr>
              <a:buNone/>
            </a:pPr>
            <a:r>
              <a:rPr lang="en-US" sz="3600" b="1" dirty="0"/>
              <a:t>Disclaimer: Forward-Looking Statements</a:t>
            </a:r>
            <a:r>
              <a:rPr lang="en-US" sz="3600" dirty="0"/>
              <a:t> This presentation may contain forward-looking statements regarding future product plans, expected features, or anticipated release dates.</a:t>
            </a:r>
          </a:p>
          <a:p>
            <a:pPr>
              <a:buNone/>
            </a:pPr>
            <a:r>
              <a:rPr lang="en-US" sz="3600" dirty="0"/>
              <a:t>These statements outline our general product direction and should not be relied upon in making purchasing decisions. The development, release, and timing of any features or functionality described for our products remain at our sole discretion and are subject to change without notice. These statements do not represent a commitment, promise, or legal obligation to deliver any specific material, code, or functionality</a:t>
            </a:r>
          </a:p>
        </p:txBody>
      </p:sp>
      <p:pic>
        <p:nvPicPr>
          <p:cNvPr id="4" name="Picture 3" descr="A black and yellow text with black letters&#10;&#10;AI-generated content may be incorrect.">
            <a:extLst>
              <a:ext uri="{FF2B5EF4-FFF2-40B4-BE49-F238E27FC236}">
                <a16:creationId xmlns:a16="http://schemas.microsoft.com/office/drawing/2014/main" id="{2D78F521-D1C0-9803-3B32-06CE690658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152400"/>
            <a:ext cx="2489200" cy="981732"/>
          </a:xfrm>
          <a:prstGeom prst="rect">
            <a:avLst/>
          </a:prstGeom>
        </p:spPr>
      </p:pic>
      <p:sp>
        <p:nvSpPr>
          <p:cNvPr id="6" name="TextBox 5">
            <a:extLst>
              <a:ext uri="{FF2B5EF4-FFF2-40B4-BE49-F238E27FC236}">
                <a16:creationId xmlns:a16="http://schemas.microsoft.com/office/drawing/2014/main" id="{F7DE9FC3-D2ED-232C-8A90-B5A6A88A0316}"/>
              </a:ext>
            </a:extLst>
          </p:cNvPr>
          <p:cNvSpPr txBox="1"/>
          <p:nvPr/>
        </p:nvSpPr>
        <p:spPr>
          <a:xfrm>
            <a:off x="342537" y="8769225"/>
            <a:ext cx="8458200" cy="369332"/>
          </a:xfrm>
          <a:prstGeom prst="rect">
            <a:avLst/>
          </a:prstGeom>
          <a:noFill/>
        </p:spPr>
        <p:txBody>
          <a:bodyPr wrap="square" rtlCol="0">
            <a:spAutoFit/>
          </a:bodyPr>
          <a:lstStyle/>
          <a:p>
            <a:r>
              <a:rPr lang="en-US" dirty="0"/>
              <a:t>2026 Tensor Networks, Inc. All Rights Reserve red. </a:t>
            </a:r>
            <a:r>
              <a:rPr lang="en-US" dirty="0">
                <a:hlinkClick r:id="rId3"/>
              </a:rPr>
              <a:t>www.tensornetworks.ai</a:t>
            </a:r>
            <a:r>
              <a:rPr lang="en-US" dirty="0"/>
              <a:t>  </a:t>
            </a:r>
          </a:p>
        </p:txBody>
      </p:sp>
      <p:sp>
        <p:nvSpPr>
          <p:cNvPr id="7" name="Slide Number Placeholder 6">
            <a:extLst>
              <a:ext uri="{FF2B5EF4-FFF2-40B4-BE49-F238E27FC236}">
                <a16:creationId xmlns:a16="http://schemas.microsoft.com/office/drawing/2014/main" id="{42474930-0AB5-20D5-0754-47E25FC8AE62}"/>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47417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0" y="38100"/>
            <a:ext cx="16256000" cy="9067800"/>
          </a:xfrm>
          <a:prstGeom prst="rect">
            <a:avLst/>
          </a:prstGeom>
        </p:spPr>
      </p:pic>
      <p:pic>
        <p:nvPicPr>
          <p:cNvPr id="3" name="Picture 2" descr="A black and yellow text with black letters&#10;&#10;AI-generated content may be incorrect.">
            <a:extLst>
              <a:ext uri="{FF2B5EF4-FFF2-40B4-BE49-F238E27FC236}">
                <a16:creationId xmlns:a16="http://schemas.microsoft.com/office/drawing/2014/main" id="{CFA474AE-EF00-7E36-0EF1-D0FD4092D0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3400" y="304800"/>
            <a:ext cx="2489200" cy="981732"/>
          </a:xfrm>
          <a:prstGeom prst="rect">
            <a:avLst/>
          </a:prstGeom>
        </p:spPr>
      </p:pic>
      <p:sp>
        <p:nvSpPr>
          <p:cNvPr id="4" name="TextBox 3">
            <a:extLst>
              <a:ext uri="{FF2B5EF4-FFF2-40B4-BE49-F238E27FC236}">
                <a16:creationId xmlns:a16="http://schemas.microsoft.com/office/drawing/2014/main" id="{9EA1BC3C-B659-F2F3-CBD2-523E31781E7A}"/>
              </a:ext>
            </a:extLst>
          </p:cNvPr>
          <p:cNvSpPr txBox="1"/>
          <p:nvPr/>
        </p:nvSpPr>
        <p:spPr>
          <a:xfrm>
            <a:off x="342537" y="8769225"/>
            <a:ext cx="8458200" cy="369332"/>
          </a:xfrm>
          <a:prstGeom prst="rect">
            <a:avLst/>
          </a:prstGeom>
          <a:noFill/>
        </p:spPr>
        <p:txBody>
          <a:bodyPr wrap="square" rtlCol="0">
            <a:spAutoFit/>
          </a:bodyPr>
          <a:lstStyle/>
          <a:p>
            <a:r>
              <a:rPr lang="en-US" dirty="0"/>
              <a:t>2026 Tensor Networks, Inc. All Rights Reserve red. </a:t>
            </a:r>
            <a:r>
              <a:rPr lang="en-US" dirty="0">
                <a:hlinkClick r:id="rId4"/>
              </a:rPr>
              <a:t>www.tensornetworks.ai</a:t>
            </a: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0" y="38100"/>
            <a:ext cx="16256000" cy="9067800"/>
          </a:xfrm>
          <a:prstGeom prst="rect">
            <a:avLst/>
          </a:prstGeom>
        </p:spPr>
      </p:pic>
      <p:pic>
        <p:nvPicPr>
          <p:cNvPr id="3" name="Picture 2" descr="A black and yellow text with black letters&#10;&#10;AI-generated content may be incorrect.">
            <a:extLst>
              <a:ext uri="{FF2B5EF4-FFF2-40B4-BE49-F238E27FC236}">
                <a16:creationId xmlns:a16="http://schemas.microsoft.com/office/drawing/2014/main" id="{46EF9107-DC90-28CB-2B1E-940D92E04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3400" y="304800"/>
            <a:ext cx="2489200" cy="981732"/>
          </a:xfrm>
          <a:prstGeom prst="rect">
            <a:avLst/>
          </a:prstGeom>
        </p:spPr>
      </p:pic>
      <p:sp>
        <p:nvSpPr>
          <p:cNvPr id="4" name="TextBox 3">
            <a:extLst>
              <a:ext uri="{FF2B5EF4-FFF2-40B4-BE49-F238E27FC236}">
                <a16:creationId xmlns:a16="http://schemas.microsoft.com/office/drawing/2014/main" id="{192282B2-484F-77F2-EA0A-41B38F1393A2}"/>
              </a:ext>
            </a:extLst>
          </p:cNvPr>
          <p:cNvSpPr txBox="1"/>
          <p:nvPr/>
        </p:nvSpPr>
        <p:spPr>
          <a:xfrm>
            <a:off x="342537" y="8769225"/>
            <a:ext cx="8458200" cy="369332"/>
          </a:xfrm>
          <a:prstGeom prst="rect">
            <a:avLst/>
          </a:prstGeom>
          <a:noFill/>
        </p:spPr>
        <p:txBody>
          <a:bodyPr wrap="square" rtlCol="0">
            <a:spAutoFit/>
          </a:bodyPr>
          <a:lstStyle/>
          <a:p>
            <a:r>
              <a:rPr lang="en-US" dirty="0"/>
              <a:t>2026 Tensor Networks, Inc. All Rights Reserve red. </a:t>
            </a:r>
            <a:r>
              <a:rPr lang="en-US" dirty="0">
                <a:hlinkClick r:id="rId4"/>
              </a:rPr>
              <a:t>www.tensornetworks.ai</a:t>
            </a: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0" y="38100"/>
            <a:ext cx="16256000" cy="9067800"/>
          </a:xfrm>
          <a:prstGeom prst="rect">
            <a:avLst/>
          </a:prstGeom>
        </p:spPr>
      </p:pic>
      <p:pic>
        <p:nvPicPr>
          <p:cNvPr id="3" name="Picture 2" descr="A black and yellow text with black letters&#10;&#10;AI-generated content may be incorrect.">
            <a:extLst>
              <a:ext uri="{FF2B5EF4-FFF2-40B4-BE49-F238E27FC236}">
                <a16:creationId xmlns:a16="http://schemas.microsoft.com/office/drawing/2014/main" id="{07E4DFBF-AEBD-1BCF-B847-BB261D9CD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3400" y="304800"/>
            <a:ext cx="2489200" cy="981732"/>
          </a:xfrm>
          <a:prstGeom prst="rect">
            <a:avLst/>
          </a:prstGeom>
        </p:spPr>
      </p:pic>
      <p:sp>
        <p:nvSpPr>
          <p:cNvPr id="4" name="TextBox 3">
            <a:extLst>
              <a:ext uri="{FF2B5EF4-FFF2-40B4-BE49-F238E27FC236}">
                <a16:creationId xmlns:a16="http://schemas.microsoft.com/office/drawing/2014/main" id="{D2A83BD8-D652-F76F-3CEA-FA7B825F991A}"/>
              </a:ext>
            </a:extLst>
          </p:cNvPr>
          <p:cNvSpPr txBox="1"/>
          <p:nvPr/>
        </p:nvSpPr>
        <p:spPr>
          <a:xfrm>
            <a:off x="342537" y="8769225"/>
            <a:ext cx="8458200" cy="369332"/>
          </a:xfrm>
          <a:prstGeom prst="rect">
            <a:avLst/>
          </a:prstGeom>
          <a:noFill/>
        </p:spPr>
        <p:txBody>
          <a:bodyPr wrap="square" rtlCol="0">
            <a:spAutoFit/>
          </a:bodyPr>
          <a:lstStyle/>
          <a:p>
            <a:r>
              <a:rPr lang="en-US" dirty="0"/>
              <a:t>2026 Tensor Networks, Inc. All Rights Reserve red. </a:t>
            </a:r>
            <a:r>
              <a:rPr lang="en-US" dirty="0">
                <a:hlinkClick r:id="rId4"/>
              </a:rPr>
              <a:t>www.tensornetworks.ai</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0" y="38100"/>
            <a:ext cx="16256000" cy="9067800"/>
          </a:xfrm>
          <a:prstGeom prst="rect">
            <a:avLst/>
          </a:prstGeom>
        </p:spPr>
      </p:pic>
      <p:pic>
        <p:nvPicPr>
          <p:cNvPr id="3" name="Picture 2" descr="A black and yellow text with black letters&#10;&#10;AI-generated content may be incorrect.">
            <a:extLst>
              <a:ext uri="{FF2B5EF4-FFF2-40B4-BE49-F238E27FC236}">
                <a16:creationId xmlns:a16="http://schemas.microsoft.com/office/drawing/2014/main" id="{7EBDE684-6A99-F5CA-8F19-C341FF5A3C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3400" y="304800"/>
            <a:ext cx="2489200" cy="981732"/>
          </a:xfrm>
          <a:prstGeom prst="rect">
            <a:avLst/>
          </a:prstGeom>
        </p:spPr>
      </p:pic>
      <p:sp>
        <p:nvSpPr>
          <p:cNvPr id="4" name="TextBox 3">
            <a:extLst>
              <a:ext uri="{FF2B5EF4-FFF2-40B4-BE49-F238E27FC236}">
                <a16:creationId xmlns:a16="http://schemas.microsoft.com/office/drawing/2014/main" id="{12FAB800-FBEA-8CE6-C68E-EB7C9EFA7658}"/>
              </a:ext>
            </a:extLst>
          </p:cNvPr>
          <p:cNvSpPr txBox="1"/>
          <p:nvPr/>
        </p:nvSpPr>
        <p:spPr>
          <a:xfrm>
            <a:off x="342537" y="8769225"/>
            <a:ext cx="8458200" cy="369332"/>
          </a:xfrm>
          <a:prstGeom prst="rect">
            <a:avLst/>
          </a:prstGeom>
          <a:noFill/>
        </p:spPr>
        <p:txBody>
          <a:bodyPr wrap="square" rtlCol="0">
            <a:spAutoFit/>
          </a:bodyPr>
          <a:lstStyle/>
          <a:p>
            <a:r>
              <a:rPr lang="en-US" dirty="0"/>
              <a:t>2026 Tensor Networks, Inc. All Rights Reserve red. </a:t>
            </a:r>
            <a:r>
              <a:rPr lang="en-US" dirty="0">
                <a:hlinkClick r:id="rId4"/>
              </a:rPr>
              <a:t>www.tensornetworks.ai</a:t>
            </a:r>
            <a:r>
              <a:rPr 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0" y="38100"/>
            <a:ext cx="16256000" cy="9067800"/>
          </a:xfrm>
          <a:prstGeom prst="rect">
            <a:avLst/>
          </a:prstGeom>
        </p:spPr>
      </p:pic>
      <p:pic>
        <p:nvPicPr>
          <p:cNvPr id="3" name="Picture 2" descr="A black and yellow text with black letters&#10;&#10;AI-generated content may be incorrect.">
            <a:extLst>
              <a:ext uri="{FF2B5EF4-FFF2-40B4-BE49-F238E27FC236}">
                <a16:creationId xmlns:a16="http://schemas.microsoft.com/office/drawing/2014/main" id="{98E59910-0EB9-46D1-825C-13C9E0B1A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3400" y="304800"/>
            <a:ext cx="2489200" cy="981732"/>
          </a:xfrm>
          <a:prstGeom prst="rect">
            <a:avLst/>
          </a:prstGeom>
        </p:spPr>
      </p:pic>
      <p:sp>
        <p:nvSpPr>
          <p:cNvPr id="4" name="TextBox 3">
            <a:extLst>
              <a:ext uri="{FF2B5EF4-FFF2-40B4-BE49-F238E27FC236}">
                <a16:creationId xmlns:a16="http://schemas.microsoft.com/office/drawing/2014/main" id="{70D00FD8-59DD-B18E-511D-2DA53684FCE4}"/>
              </a:ext>
            </a:extLst>
          </p:cNvPr>
          <p:cNvSpPr txBox="1"/>
          <p:nvPr/>
        </p:nvSpPr>
        <p:spPr>
          <a:xfrm>
            <a:off x="342537" y="8769225"/>
            <a:ext cx="8458200" cy="369332"/>
          </a:xfrm>
          <a:prstGeom prst="rect">
            <a:avLst/>
          </a:prstGeom>
          <a:noFill/>
        </p:spPr>
        <p:txBody>
          <a:bodyPr wrap="square" rtlCol="0">
            <a:spAutoFit/>
          </a:bodyPr>
          <a:lstStyle/>
          <a:p>
            <a:r>
              <a:rPr lang="en-US" dirty="0"/>
              <a:t>2026 Tensor Networks, Inc. All Rights Reserve red. </a:t>
            </a:r>
            <a:r>
              <a:rPr lang="en-US" dirty="0">
                <a:hlinkClick r:id="rId4"/>
              </a:rPr>
              <a:t>www.tensornetworks.ai</a:t>
            </a:r>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0" y="38100"/>
            <a:ext cx="16256000" cy="9067800"/>
          </a:xfrm>
          <a:prstGeom prst="rect">
            <a:avLst/>
          </a:prstGeom>
        </p:spPr>
      </p:pic>
      <p:pic>
        <p:nvPicPr>
          <p:cNvPr id="3" name="Picture 2" descr="A black and yellow text with black letters&#10;&#10;AI-generated content may be incorrect.">
            <a:extLst>
              <a:ext uri="{FF2B5EF4-FFF2-40B4-BE49-F238E27FC236}">
                <a16:creationId xmlns:a16="http://schemas.microsoft.com/office/drawing/2014/main" id="{9D245137-7602-8A15-8F88-7396CEF5CB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3400" y="304800"/>
            <a:ext cx="2489200" cy="981732"/>
          </a:xfrm>
          <a:prstGeom prst="rect">
            <a:avLst/>
          </a:prstGeom>
        </p:spPr>
      </p:pic>
      <p:sp>
        <p:nvSpPr>
          <p:cNvPr id="4" name="TextBox 3">
            <a:extLst>
              <a:ext uri="{FF2B5EF4-FFF2-40B4-BE49-F238E27FC236}">
                <a16:creationId xmlns:a16="http://schemas.microsoft.com/office/drawing/2014/main" id="{04EE5E44-8C2C-FEF5-ED9E-0F94FBD707F1}"/>
              </a:ext>
            </a:extLst>
          </p:cNvPr>
          <p:cNvSpPr txBox="1"/>
          <p:nvPr/>
        </p:nvSpPr>
        <p:spPr>
          <a:xfrm>
            <a:off x="342537" y="8769225"/>
            <a:ext cx="8458200" cy="369332"/>
          </a:xfrm>
          <a:prstGeom prst="rect">
            <a:avLst/>
          </a:prstGeom>
          <a:noFill/>
        </p:spPr>
        <p:txBody>
          <a:bodyPr wrap="square" rtlCol="0">
            <a:spAutoFit/>
          </a:bodyPr>
          <a:lstStyle/>
          <a:p>
            <a:r>
              <a:rPr lang="en-US" dirty="0"/>
              <a:t>2026 Tensor Networks, Inc. All Rights Reserve red. </a:t>
            </a:r>
            <a:r>
              <a:rPr lang="en-US" dirty="0">
                <a:hlinkClick r:id="rId4"/>
              </a:rPr>
              <a:t>www.tensornetworks.ai</a:t>
            </a:r>
            <a:r>
              <a:rPr 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0" y="38100"/>
            <a:ext cx="16256000" cy="9067800"/>
          </a:xfrm>
          <a:prstGeom prst="rect">
            <a:avLst/>
          </a:prstGeom>
        </p:spPr>
      </p:pic>
      <p:pic>
        <p:nvPicPr>
          <p:cNvPr id="3" name="Picture 2" descr="A black and yellow text with black letters&#10;&#10;AI-generated content may be incorrect.">
            <a:extLst>
              <a:ext uri="{FF2B5EF4-FFF2-40B4-BE49-F238E27FC236}">
                <a16:creationId xmlns:a16="http://schemas.microsoft.com/office/drawing/2014/main" id="{AAA255DC-1C68-908F-0022-1E3583FAC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3400" y="304800"/>
            <a:ext cx="2489200" cy="981732"/>
          </a:xfrm>
          <a:prstGeom prst="rect">
            <a:avLst/>
          </a:prstGeom>
        </p:spPr>
      </p:pic>
      <p:sp>
        <p:nvSpPr>
          <p:cNvPr id="4" name="TextBox 3">
            <a:extLst>
              <a:ext uri="{FF2B5EF4-FFF2-40B4-BE49-F238E27FC236}">
                <a16:creationId xmlns:a16="http://schemas.microsoft.com/office/drawing/2014/main" id="{FE0998A8-E732-379A-D1AB-0541F00657F1}"/>
              </a:ext>
            </a:extLst>
          </p:cNvPr>
          <p:cNvSpPr txBox="1"/>
          <p:nvPr/>
        </p:nvSpPr>
        <p:spPr>
          <a:xfrm>
            <a:off x="342537" y="8769225"/>
            <a:ext cx="8458200" cy="369332"/>
          </a:xfrm>
          <a:prstGeom prst="rect">
            <a:avLst/>
          </a:prstGeom>
          <a:noFill/>
        </p:spPr>
        <p:txBody>
          <a:bodyPr wrap="square" rtlCol="0">
            <a:spAutoFit/>
          </a:bodyPr>
          <a:lstStyle/>
          <a:p>
            <a:r>
              <a:rPr lang="en-US" dirty="0"/>
              <a:t>2026 Tensor Networks, Inc. All Rights Reserve red. </a:t>
            </a:r>
            <a:r>
              <a:rPr lang="en-US" dirty="0">
                <a:hlinkClick r:id="rId4"/>
              </a:rPr>
              <a:t>www.tensornetworks.ai</a:t>
            </a:r>
            <a:r>
              <a:rPr lang="en-US" dirty="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326</Words>
  <Application>Microsoft Office PowerPoint</Application>
  <PresentationFormat>Custom</PresentationFormat>
  <Paragraphs>18</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 Frazier</dc:creator>
  <cp:lastModifiedBy>Eric Frazier</cp:lastModifiedBy>
  <cp:revision>4</cp:revision>
  <dcterms:created xsi:type="dcterms:W3CDTF">2006-08-16T00:00:00Z</dcterms:created>
  <dcterms:modified xsi:type="dcterms:W3CDTF">2026-03-15T19:02:03Z</dcterms:modified>
</cp:coreProperties>
</file>